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4" r:id="rId6"/>
    <p:sldId id="259" r:id="rId7"/>
    <p:sldId id="275" r:id="rId8"/>
    <p:sldId id="260" r:id="rId9"/>
    <p:sldId id="261" r:id="rId10"/>
    <p:sldId id="276" r:id="rId11"/>
    <p:sldId id="262" r:id="rId12"/>
    <p:sldId id="277" r:id="rId13"/>
    <p:sldId id="263" r:id="rId14"/>
    <p:sldId id="278" r:id="rId15"/>
    <p:sldId id="264" r:id="rId16"/>
    <p:sldId id="279" r:id="rId17"/>
    <p:sldId id="265" r:id="rId18"/>
    <p:sldId id="280" r:id="rId19"/>
    <p:sldId id="266" r:id="rId20"/>
    <p:sldId id="281" r:id="rId21"/>
    <p:sldId id="267" r:id="rId22"/>
    <p:sldId id="282" r:id="rId23"/>
    <p:sldId id="268" r:id="rId24"/>
    <p:sldId id="283" r:id="rId25"/>
    <p:sldId id="272" r:id="rId26"/>
    <p:sldId id="286" r:id="rId27"/>
    <p:sldId id="269" r:id="rId28"/>
    <p:sldId id="284" r:id="rId29"/>
    <p:sldId id="270" r:id="rId30"/>
    <p:sldId id="285" r:id="rId31"/>
    <p:sldId id="273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Due May 10,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0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pic>
        <p:nvPicPr>
          <p:cNvPr id="5" name="Picture 4" descr="Screen Shot 2019-04-26 at 1.4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7" y="1942413"/>
            <a:ext cx="6436426" cy="45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2: Athletic Shorts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err="1" smtClean="0"/>
              <a:t>Boxercraft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Women’s Velocity Running Shorts </a:t>
            </a:r>
            <a:r>
              <a:rPr lang="mr-IN" dirty="0" smtClean="0"/>
              <a:t>–</a:t>
            </a:r>
            <a:r>
              <a:rPr lang="en-US" dirty="0" smtClean="0"/>
              <a:t> P62</a:t>
            </a:r>
          </a:p>
          <a:p>
            <a:pPr lvl="1"/>
            <a:r>
              <a:rPr lang="en-US" dirty="0" smtClean="0"/>
              <a:t>Pink/Black/White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- 2XLarge</a:t>
            </a:r>
            <a:endParaRPr lang="en-US" dirty="0"/>
          </a:p>
          <a:p>
            <a:pPr lvl="1"/>
            <a:r>
              <a:rPr lang="en-US" dirty="0" smtClean="0"/>
              <a:t>Matte White</a:t>
            </a:r>
            <a:endParaRPr lang="en-US" dirty="0"/>
          </a:p>
          <a:p>
            <a:pPr lvl="1"/>
            <a:r>
              <a:rPr lang="en-US" dirty="0" smtClean="0"/>
              <a:t>Manufacture Price: $9</a:t>
            </a:r>
            <a:endParaRPr lang="en-US" dirty="0"/>
          </a:p>
          <a:p>
            <a:pPr lvl="1"/>
            <a:r>
              <a:rPr lang="en-US" dirty="0" smtClean="0"/>
              <a:t>Sale Price: $14</a:t>
            </a:r>
            <a:endParaRPr lang="en-US" dirty="0"/>
          </a:p>
          <a:p>
            <a:pPr lvl="1"/>
            <a:r>
              <a:rPr lang="en-US" dirty="0" smtClean="0"/>
              <a:t>Font: Varsity Regular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hs-2_3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6" t="44581" r="9997" b="21315"/>
          <a:stretch/>
        </p:blipFill>
        <p:spPr>
          <a:xfrm>
            <a:off x="4852356" y="2687019"/>
            <a:ext cx="3834444" cy="33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2: Athletic Shorts </a:t>
            </a:r>
            <a:endParaRPr lang="en-US" dirty="0"/>
          </a:p>
        </p:txBody>
      </p:sp>
      <p:pic>
        <p:nvPicPr>
          <p:cNvPr id="5" name="Picture 4" descr="Screen Shot 2019-04-26 at 1.4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0" y="2515964"/>
            <a:ext cx="6807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1: Sports Bra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Soybu</a:t>
            </a:r>
            <a:r>
              <a:rPr lang="en-US" dirty="0" smtClean="0"/>
              <a:t> Women’s Athletic Bra</a:t>
            </a:r>
          </a:p>
          <a:p>
            <a:pPr lvl="1"/>
            <a:r>
              <a:rPr lang="en-US" dirty="0" smtClean="0"/>
              <a:t>Pink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</a:t>
            </a:r>
            <a:r>
              <a:rPr lang="en-US" dirty="0" err="1" smtClean="0"/>
              <a:t>XLarge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Matte White</a:t>
            </a:r>
            <a:endParaRPr lang="en-US" dirty="0"/>
          </a:p>
          <a:p>
            <a:pPr lvl="1"/>
            <a:r>
              <a:rPr lang="en-US" dirty="0" smtClean="0"/>
              <a:t>Manufacture Price: $9</a:t>
            </a:r>
            <a:endParaRPr lang="en-US" dirty="0"/>
          </a:p>
          <a:p>
            <a:pPr lvl="1"/>
            <a:r>
              <a:rPr lang="en-US" dirty="0" smtClean="0"/>
              <a:t>Sale Price: $12</a:t>
            </a:r>
            <a:endParaRPr lang="en-US" dirty="0"/>
          </a:p>
          <a:p>
            <a:pPr lvl="1"/>
            <a:r>
              <a:rPr lang="en-US" dirty="0" smtClean="0"/>
              <a:t>Fonts: Varsity Regular</a:t>
            </a:r>
            <a:endParaRPr lang="en-US" dirty="0"/>
          </a:p>
        </p:txBody>
      </p:sp>
      <p:pic>
        <p:nvPicPr>
          <p:cNvPr id="5" name="Picture 4" descr="Screen Shot 2019-04-26 at 1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4" y="2770094"/>
            <a:ext cx="4790206" cy="32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1: Sports Bra</a:t>
            </a:r>
            <a:endParaRPr lang="en-US" dirty="0"/>
          </a:p>
        </p:txBody>
      </p:sp>
      <p:pic>
        <p:nvPicPr>
          <p:cNvPr id="5" name="Picture 4" descr="Screen Shot 2019-04-26 at 1.4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7" y="2574758"/>
            <a:ext cx="8352433" cy="3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Badger </a:t>
            </a:r>
            <a:r>
              <a:rPr lang="mr-IN" dirty="0" smtClean="0"/>
              <a:t>–</a:t>
            </a:r>
            <a:r>
              <a:rPr lang="en-US" dirty="0" smtClean="0"/>
              <a:t> B-Core Women’s </a:t>
            </a:r>
            <a:r>
              <a:rPr lang="en-US" dirty="0" err="1" smtClean="0"/>
              <a:t>Racerback</a:t>
            </a:r>
            <a:r>
              <a:rPr lang="en-US" dirty="0" smtClean="0"/>
              <a:t> Tank Top</a:t>
            </a:r>
          </a:p>
          <a:p>
            <a:pPr lvl="1"/>
            <a:r>
              <a:rPr lang="en-US" dirty="0" smtClean="0"/>
              <a:t>White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- 2XLarge </a:t>
            </a:r>
            <a:endParaRPr lang="en-US" dirty="0"/>
          </a:p>
          <a:p>
            <a:pPr lvl="1"/>
            <a:r>
              <a:rPr lang="en-US" dirty="0" smtClean="0"/>
              <a:t>Matte Purple &amp; Matte Golden Yellow</a:t>
            </a:r>
            <a:endParaRPr lang="en-US" dirty="0"/>
          </a:p>
          <a:p>
            <a:pPr lvl="1"/>
            <a:r>
              <a:rPr lang="en-US" dirty="0" smtClean="0"/>
              <a:t>Manufacture Price: $6</a:t>
            </a:r>
            <a:endParaRPr lang="en-US" dirty="0"/>
          </a:p>
          <a:p>
            <a:pPr lvl="1"/>
            <a:r>
              <a:rPr lang="en-US" dirty="0" smtClean="0"/>
              <a:t>Sale Price: $12</a:t>
            </a:r>
            <a:endParaRPr lang="en-US" dirty="0"/>
          </a:p>
          <a:p>
            <a:pPr lvl="1"/>
            <a:r>
              <a:rPr lang="en-US" dirty="0" smtClean="0"/>
              <a:t>Fonts: Varsity Regular &amp; Before the Rain</a:t>
            </a:r>
            <a:endParaRPr lang="en-US" dirty="0"/>
          </a:p>
        </p:txBody>
      </p:sp>
      <p:pic>
        <p:nvPicPr>
          <p:cNvPr id="4" name="Picture 3" descr="hs-3_4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5146" r="46351" b="22195"/>
          <a:stretch/>
        </p:blipFill>
        <p:spPr>
          <a:xfrm>
            <a:off x="5110139" y="2425859"/>
            <a:ext cx="3270090" cy="42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pic>
        <p:nvPicPr>
          <p:cNvPr id="5" name="Picture 4" descr="Screen Shot 2019-04-26 at 1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6" y="2454227"/>
            <a:ext cx="5514344" cy="419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3: Compression Shorts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GTM Women’s-Compression Crop Leggings </a:t>
            </a:r>
            <a:r>
              <a:rPr lang="mr-IN" dirty="0" smtClean="0"/>
              <a:t>–</a:t>
            </a:r>
            <a:r>
              <a:rPr lang="en-US" dirty="0" smtClean="0"/>
              <a:t> 2629</a:t>
            </a:r>
          </a:p>
          <a:p>
            <a:pPr lvl="1"/>
            <a:r>
              <a:rPr lang="en-US" dirty="0" smtClean="0"/>
              <a:t>Purple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</a:t>
            </a:r>
            <a:r>
              <a:rPr lang="en-US" dirty="0" err="1" smtClean="0"/>
              <a:t>XLarge</a:t>
            </a:r>
            <a:endParaRPr lang="en-US" dirty="0"/>
          </a:p>
          <a:p>
            <a:pPr lvl="1"/>
            <a:r>
              <a:rPr lang="en-US" dirty="0" smtClean="0"/>
              <a:t>Matte White</a:t>
            </a:r>
            <a:endParaRPr lang="en-US" dirty="0"/>
          </a:p>
          <a:p>
            <a:pPr lvl="1"/>
            <a:r>
              <a:rPr lang="en-US" dirty="0" smtClean="0"/>
              <a:t>Manufacture Price: $18</a:t>
            </a:r>
            <a:endParaRPr lang="en-US" dirty="0"/>
          </a:p>
          <a:p>
            <a:pPr lvl="1"/>
            <a:r>
              <a:rPr lang="en-US" dirty="0" smtClean="0"/>
              <a:t>Sale Price: $30</a:t>
            </a:r>
            <a:endParaRPr lang="en-US" dirty="0"/>
          </a:p>
          <a:p>
            <a:pPr lvl="1"/>
            <a:r>
              <a:rPr lang="en-US" dirty="0" smtClean="0"/>
              <a:t>Font: Varsity Regular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hs-3_4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2" t="44402" r="10770" b="15640"/>
          <a:stretch/>
        </p:blipFill>
        <p:spPr>
          <a:xfrm>
            <a:off x="5310146" y="2358769"/>
            <a:ext cx="3140086" cy="36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3: Compression Shorts </a:t>
            </a:r>
            <a:endParaRPr lang="en-US" dirty="0"/>
          </a:p>
        </p:txBody>
      </p:sp>
      <p:pic>
        <p:nvPicPr>
          <p:cNvPr id="5" name="Picture 4" descr="Screen Shot 2019-04-26 at 1.4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9" y="2857912"/>
            <a:ext cx="77343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2: Sports Bra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Soybu</a:t>
            </a:r>
            <a:r>
              <a:rPr lang="en-US" dirty="0" smtClean="0"/>
              <a:t> Women’s Athletic Bra</a:t>
            </a:r>
          </a:p>
          <a:p>
            <a:pPr lvl="1"/>
            <a:r>
              <a:rPr lang="en-US" dirty="0" smtClean="0"/>
              <a:t>Black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</a:t>
            </a:r>
            <a:r>
              <a:rPr lang="en-US" dirty="0" err="1" smtClean="0"/>
              <a:t>XLarge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Matte White</a:t>
            </a:r>
            <a:endParaRPr lang="en-US" dirty="0"/>
          </a:p>
          <a:p>
            <a:pPr lvl="1"/>
            <a:r>
              <a:rPr lang="en-US" dirty="0" smtClean="0"/>
              <a:t>Manufacture Price: $9</a:t>
            </a:r>
            <a:endParaRPr lang="en-US" dirty="0"/>
          </a:p>
          <a:p>
            <a:pPr lvl="1"/>
            <a:r>
              <a:rPr lang="en-US" dirty="0" smtClean="0"/>
              <a:t>Sale Price: $12</a:t>
            </a:r>
            <a:endParaRPr lang="en-US" dirty="0"/>
          </a:p>
          <a:p>
            <a:pPr lvl="1"/>
            <a:r>
              <a:rPr lang="en-US" dirty="0" smtClean="0"/>
              <a:t>Fonts: Varsity Regular</a:t>
            </a:r>
            <a:endParaRPr lang="en-US" dirty="0"/>
          </a:p>
        </p:txBody>
      </p:sp>
      <p:pic>
        <p:nvPicPr>
          <p:cNvPr id="5" name="Picture 4" descr="Screen Shot 2019-04-26 at 1.4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62" y="2560187"/>
            <a:ext cx="4193130" cy="38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line of school spirit wear for your home high school, BACC, or the college/trade school you plan to attend after high school. </a:t>
            </a:r>
          </a:p>
        </p:txBody>
      </p:sp>
    </p:spTree>
    <p:extLst>
      <p:ext uri="{BB962C8B-B14F-4D97-AF65-F5344CB8AC3E}">
        <p14:creationId xmlns:p14="http://schemas.microsoft.com/office/powerpoint/2010/main" val="400104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2: Sports Bra</a:t>
            </a:r>
            <a:endParaRPr lang="en-US" dirty="0"/>
          </a:p>
        </p:txBody>
      </p:sp>
      <p:pic>
        <p:nvPicPr>
          <p:cNvPr id="4" name="Picture 3" descr="Screen Shot 2019-04-26 at 1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8" y="3276546"/>
            <a:ext cx="77978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4: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Velocity Women’s Twist Tank Top</a:t>
            </a:r>
          </a:p>
          <a:p>
            <a:pPr lvl="1"/>
            <a:r>
              <a:rPr lang="en-US" dirty="0" smtClean="0"/>
              <a:t>White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- 2XLarge </a:t>
            </a:r>
            <a:endParaRPr lang="en-US" dirty="0"/>
          </a:p>
          <a:p>
            <a:pPr lvl="1"/>
            <a:r>
              <a:rPr lang="en-US" dirty="0" smtClean="0"/>
              <a:t>Matte Lime &amp; Matte Black</a:t>
            </a:r>
            <a:endParaRPr lang="en-US" dirty="0"/>
          </a:p>
          <a:p>
            <a:pPr lvl="1"/>
            <a:r>
              <a:rPr lang="en-US" dirty="0" smtClean="0"/>
              <a:t>Manufacture Price: $12</a:t>
            </a:r>
            <a:endParaRPr lang="en-US" dirty="0"/>
          </a:p>
          <a:p>
            <a:pPr lvl="1"/>
            <a:r>
              <a:rPr lang="en-US" dirty="0" smtClean="0"/>
              <a:t>Sale Price: $18</a:t>
            </a:r>
            <a:endParaRPr lang="en-US" dirty="0"/>
          </a:p>
          <a:p>
            <a:pPr lvl="1"/>
            <a:r>
              <a:rPr lang="en-US" dirty="0" smtClean="0"/>
              <a:t>Fonts: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Neau</a:t>
            </a:r>
            <a:r>
              <a:rPr lang="en-US" dirty="0" smtClean="0"/>
              <a:t> &amp; Varsity Regular</a:t>
            </a:r>
            <a:endParaRPr lang="en-US" dirty="0"/>
          </a:p>
        </p:txBody>
      </p:sp>
      <p:pic>
        <p:nvPicPr>
          <p:cNvPr id="3" name="Picture 2" descr="jh-2_1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r="31594" b="23465"/>
          <a:stretch/>
        </p:blipFill>
        <p:spPr>
          <a:xfrm>
            <a:off x="4453159" y="2886925"/>
            <a:ext cx="4533649" cy="31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4: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pic>
        <p:nvPicPr>
          <p:cNvPr id="5" name="Picture 4" descr="Screen Shot 2019-04-26 at 1.5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3" y="1742115"/>
            <a:ext cx="3924487" cy="49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4: Athletic Shorts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/>
          <a:lstStyle/>
          <a:p>
            <a:pPr lvl="1"/>
            <a:r>
              <a:rPr lang="en-US" dirty="0" err="1" smtClean="0"/>
              <a:t>Boxercraft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Women’s Velocity Running Shorts </a:t>
            </a:r>
          </a:p>
          <a:p>
            <a:pPr lvl="1"/>
            <a:r>
              <a:rPr lang="en-US" dirty="0" smtClean="0"/>
              <a:t>Lime/Black/White </a:t>
            </a:r>
          </a:p>
          <a:p>
            <a:pPr lvl="1"/>
            <a:r>
              <a:rPr lang="en-US" dirty="0" smtClean="0"/>
              <a:t>P62 </a:t>
            </a:r>
            <a:r>
              <a:rPr lang="en-US" dirty="0" err="1" smtClean="0"/>
              <a:t>XSmall</a:t>
            </a:r>
            <a:r>
              <a:rPr lang="en-US" dirty="0" smtClean="0"/>
              <a:t> - 2XLarge</a:t>
            </a:r>
            <a:endParaRPr lang="en-US" dirty="0"/>
          </a:p>
          <a:p>
            <a:pPr lvl="1"/>
            <a:r>
              <a:rPr lang="en-US" dirty="0" smtClean="0"/>
              <a:t>Matte White</a:t>
            </a:r>
            <a:endParaRPr lang="en-US" dirty="0"/>
          </a:p>
          <a:p>
            <a:pPr lvl="1"/>
            <a:r>
              <a:rPr lang="en-US" dirty="0" smtClean="0"/>
              <a:t>Manufacture Price: $9</a:t>
            </a:r>
            <a:endParaRPr lang="en-US" dirty="0"/>
          </a:p>
          <a:p>
            <a:pPr lvl="1"/>
            <a:r>
              <a:rPr lang="en-US" dirty="0" smtClean="0"/>
              <a:t>Sale Price: $14</a:t>
            </a:r>
            <a:endParaRPr lang="en-US" dirty="0"/>
          </a:p>
          <a:p>
            <a:pPr lvl="1"/>
            <a:r>
              <a:rPr lang="en-US" dirty="0" smtClean="0"/>
              <a:t>Font: Varsity Regular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jh-2_1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5" t="49551" r="5575" b="19646"/>
          <a:stretch/>
        </p:blipFill>
        <p:spPr>
          <a:xfrm>
            <a:off x="4870134" y="2486741"/>
            <a:ext cx="3660100" cy="33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4: Athletic Shorts </a:t>
            </a:r>
            <a:endParaRPr lang="en-US" dirty="0"/>
          </a:p>
        </p:txBody>
      </p:sp>
      <p:pic>
        <p:nvPicPr>
          <p:cNvPr id="5" name="Picture 4" descr="Screen Shot 2019-04-26 at 1.5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6" y="2870209"/>
            <a:ext cx="7295974" cy="22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3: Canvas Tote Bag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Q-Tees </a:t>
            </a:r>
            <a:r>
              <a:rPr lang="mr-IN" dirty="0" smtClean="0"/>
              <a:t>–</a:t>
            </a:r>
            <a:r>
              <a:rPr lang="en-US" dirty="0" smtClean="0"/>
              <a:t> 12L Canvas Gusset Shopping Tote </a:t>
            </a:r>
            <a:r>
              <a:rPr lang="mr-IN" dirty="0" smtClean="0"/>
              <a:t>–</a:t>
            </a:r>
            <a:r>
              <a:rPr lang="en-US" dirty="0" smtClean="0"/>
              <a:t> Q1000</a:t>
            </a:r>
          </a:p>
          <a:p>
            <a:pPr lvl="1"/>
            <a:r>
              <a:rPr lang="en-US" dirty="0" smtClean="0"/>
              <a:t>Natural </a:t>
            </a:r>
          </a:p>
          <a:p>
            <a:pPr lvl="1"/>
            <a:r>
              <a:rPr lang="en-US" dirty="0" smtClean="0"/>
              <a:t>One Size</a:t>
            </a:r>
            <a:endParaRPr lang="en-US" dirty="0"/>
          </a:p>
          <a:p>
            <a:pPr lvl="1"/>
            <a:r>
              <a:rPr lang="en-US" dirty="0" smtClean="0"/>
              <a:t>Matte Black &amp; Matte </a:t>
            </a:r>
            <a:r>
              <a:rPr lang="en-US" dirty="0" err="1" smtClean="0"/>
              <a:t>Seafoam</a:t>
            </a:r>
            <a:endParaRPr lang="en-US" dirty="0"/>
          </a:p>
          <a:p>
            <a:pPr lvl="1"/>
            <a:r>
              <a:rPr lang="en-US" dirty="0" smtClean="0"/>
              <a:t>Manufacture Price: $2</a:t>
            </a:r>
            <a:endParaRPr lang="en-US" dirty="0"/>
          </a:p>
          <a:p>
            <a:pPr lvl="1"/>
            <a:r>
              <a:rPr lang="en-US" dirty="0" smtClean="0"/>
              <a:t>Sale Price: $10</a:t>
            </a:r>
            <a:endParaRPr lang="en-US" dirty="0"/>
          </a:p>
          <a:p>
            <a:pPr lvl="1"/>
            <a:r>
              <a:rPr lang="en-US" dirty="0" smtClean="0"/>
              <a:t>Fonts: Varsity Regular &amp; Hello Script</a:t>
            </a:r>
            <a:endParaRPr lang="en-US" dirty="0"/>
          </a:p>
        </p:txBody>
      </p:sp>
      <p:pic>
        <p:nvPicPr>
          <p:cNvPr id="4" name="Picture 3" descr="Screen Shot 2019-04-26 at 1.1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53" y="2382597"/>
            <a:ext cx="2415160" cy="39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3: Canvas Tote Bag</a:t>
            </a:r>
            <a:endParaRPr lang="en-US" dirty="0"/>
          </a:p>
        </p:txBody>
      </p:sp>
      <p:pic>
        <p:nvPicPr>
          <p:cNvPr id="5" name="Picture 4" descr="Screen Shot 2019-04-26 at 1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6" y="2524176"/>
            <a:ext cx="5162655" cy="4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8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pic>
        <p:nvPicPr>
          <p:cNvPr id="4" name="Picture 3" descr="jh-3_1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15637" r="53526" b="24993"/>
          <a:stretch/>
        </p:blipFill>
        <p:spPr>
          <a:xfrm>
            <a:off x="5131497" y="2539904"/>
            <a:ext cx="2704023" cy="3907385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799777" y="2770094"/>
            <a:ext cx="4000354" cy="3267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Badger </a:t>
            </a:r>
            <a:r>
              <a:rPr lang="mr-IN" dirty="0" smtClean="0"/>
              <a:t>–</a:t>
            </a:r>
            <a:r>
              <a:rPr lang="en-US" dirty="0" smtClean="0"/>
              <a:t> B-Core Women’s </a:t>
            </a:r>
            <a:r>
              <a:rPr lang="en-US" dirty="0" err="1" smtClean="0"/>
              <a:t>Racerback</a:t>
            </a:r>
            <a:r>
              <a:rPr lang="en-US" dirty="0" smtClean="0"/>
              <a:t> Tank Top</a:t>
            </a:r>
          </a:p>
          <a:p>
            <a:pPr lvl="1"/>
            <a:r>
              <a:rPr lang="en-US" dirty="0" smtClean="0"/>
              <a:t>Purple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- 2XLarge </a:t>
            </a:r>
          </a:p>
          <a:p>
            <a:pPr lvl="1"/>
            <a:r>
              <a:rPr lang="en-US" dirty="0" smtClean="0"/>
              <a:t>Matte White &amp; Glitter Silver</a:t>
            </a:r>
          </a:p>
          <a:p>
            <a:pPr lvl="1"/>
            <a:r>
              <a:rPr lang="en-US" dirty="0" smtClean="0"/>
              <a:t>Manufacture Price: $6</a:t>
            </a:r>
          </a:p>
          <a:p>
            <a:pPr lvl="1"/>
            <a:r>
              <a:rPr lang="en-US" dirty="0" smtClean="0"/>
              <a:t>Sale Price: $12</a:t>
            </a:r>
          </a:p>
          <a:p>
            <a:pPr lvl="1"/>
            <a:r>
              <a:rPr lang="en-US" dirty="0" smtClean="0"/>
              <a:t>Fonts: The Bold Font &amp; Before the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pic>
        <p:nvPicPr>
          <p:cNvPr id="3" name="Picture 2" descr="Screen Shot 2019-04-26 at 1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653009"/>
            <a:ext cx="3960108" cy="49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5: Compression </a:t>
            </a:r>
            <a:br>
              <a:rPr lang="en-US" dirty="0" smtClean="0"/>
            </a:br>
            <a:r>
              <a:rPr lang="en-US" dirty="0" smtClean="0"/>
              <a:t>Crop Pants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GTM Women’s-Compression Crop Leggings - 2629 </a:t>
            </a:r>
          </a:p>
          <a:p>
            <a:pPr lvl="1"/>
            <a:r>
              <a:rPr lang="en-US" dirty="0" smtClean="0"/>
              <a:t>Black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</a:t>
            </a:r>
            <a:r>
              <a:rPr lang="en-US" dirty="0" err="1" smtClean="0"/>
              <a:t>XLarge</a:t>
            </a:r>
            <a:endParaRPr lang="en-US" dirty="0"/>
          </a:p>
          <a:p>
            <a:pPr lvl="1"/>
            <a:r>
              <a:rPr lang="en-US" dirty="0" smtClean="0"/>
              <a:t>Glitter Silver</a:t>
            </a:r>
            <a:endParaRPr lang="en-US" dirty="0"/>
          </a:p>
          <a:p>
            <a:pPr lvl="1"/>
            <a:r>
              <a:rPr lang="en-US" dirty="0" smtClean="0"/>
              <a:t>Manufacture Price: $18</a:t>
            </a:r>
            <a:endParaRPr lang="en-US" dirty="0"/>
          </a:p>
          <a:p>
            <a:pPr lvl="1"/>
            <a:r>
              <a:rPr lang="en-US" dirty="0" smtClean="0"/>
              <a:t>Sale Price: $30</a:t>
            </a:r>
            <a:endParaRPr lang="en-US" dirty="0"/>
          </a:p>
          <a:p>
            <a:pPr lvl="1"/>
            <a:r>
              <a:rPr lang="en-US" dirty="0" smtClean="0"/>
              <a:t>Font: Before the Rain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jh-3_1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1" t="14295" r="18392" b="17868"/>
          <a:stretch/>
        </p:blipFill>
        <p:spPr>
          <a:xfrm>
            <a:off x="5870160" y="2390175"/>
            <a:ext cx="2150060" cy="42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line should have: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4 </a:t>
            </a:r>
            <a:r>
              <a:rPr lang="en-US" dirty="0"/>
              <a:t>tops (t-shirt, sweatshirt, baseball tee, zip up,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bottoms (basketball shorts, running shorts, sweatpants,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accessories (hat, bag, sport accessories, etc.)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dirty="0"/>
              <a:t>*At least 1 top should be non-sport specific, just the school in general.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9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5: Compression </a:t>
            </a:r>
            <a:br>
              <a:rPr lang="en-US" dirty="0" smtClean="0"/>
            </a:br>
            <a:r>
              <a:rPr lang="en-US" dirty="0" smtClean="0"/>
              <a:t>Crop Pants</a:t>
            </a:r>
            <a:endParaRPr lang="en-US" dirty="0"/>
          </a:p>
        </p:txBody>
      </p:sp>
      <p:pic>
        <p:nvPicPr>
          <p:cNvPr id="5" name="Picture 4" descr="Screen Shot 2019-04-26 at 1.5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07" y="2640194"/>
            <a:ext cx="7126848" cy="3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4: Canvas Tote Bag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Q-Tees </a:t>
            </a:r>
            <a:r>
              <a:rPr lang="mr-IN" dirty="0" smtClean="0"/>
              <a:t>–</a:t>
            </a:r>
            <a:r>
              <a:rPr lang="en-US" dirty="0" smtClean="0"/>
              <a:t> 20L Canvas Gusset </a:t>
            </a:r>
            <a:r>
              <a:rPr lang="en-US" dirty="0" err="1" smtClean="0"/>
              <a:t>Delux</a:t>
            </a:r>
            <a:r>
              <a:rPr lang="en-US" dirty="0" smtClean="0"/>
              <a:t> Tote </a:t>
            </a:r>
            <a:r>
              <a:rPr lang="mr-IN" dirty="0" smtClean="0"/>
              <a:t>–</a:t>
            </a:r>
            <a:r>
              <a:rPr lang="en-US" dirty="0" smtClean="0"/>
              <a:t> Q125800</a:t>
            </a:r>
          </a:p>
          <a:p>
            <a:pPr lvl="1"/>
            <a:r>
              <a:rPr lang="en-US" dirty="0" smtClean="0"/>
              <a:t>Natural/Black </a:t>
            </a:r>
          </a:p>
          <a:p>
            <a:pPr lvl="1"/>
            <a:r>
              <a:rPr lang="en-US" dirty="0" smtClean="0"/>
              <a:t>One Size</a:t>
            </a:r>
            <a:endParaRPr lang="en-US" dirty="0"/>
          </a:p>
          <a:p>
            <a:pPr lvl="1"/>
            <a:r>
              <a:rPr lang="en-US" dirty="0" smtClean="0"/>
              <a:t>Matte Purple &amp; Matte Golden Yellow</a:t>
            </a:r>
            <a:endParaRPr lang="en-US" dirty="0"/>
          </a:p>
          <a:p>
            <a:pPr lvl="1"/>
            <a:r>
              <a:rPr lang="en-US" dirty="0" smtClean="0"/>
              <a:t>Manufacture Price: $4</a:t>
            </a:r>
            <a:endParaRPr lang="en-US" dirty="0"/>
          </a:p>
          <a:p>
            <a:pPr lvl="1"/>
            <a:r>
              <a:rPr lang="en-US" dirty="0" smtClean="0"/>
              <a:t>Sale Price: $15</a:t>
            </a:r>
            <a:endParaRPr lang="en-US" dirty="0"/>
          </a:p>
          <a:p>
            <a:pPr lvl="1"/>
            <a:r>
              <a:rPr lang="en-US" dirty="0" smtClean="0"/>
              <a:t>Fonts: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Neau</a:t>
            </a:r>
            <a:endParaRPr lang="en-US" dirty="0"/>
          </a:p>
        </p:txBody>
      </p:sp>
      <p:pic>
        <p:nvPicPr>
          <p:cNvPr id="3" name="Picture 2" descr="Screen Shot 2019-04-26 at 1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25" y="1950107"/>
            <a:ext cx="3333841" cy="4477862"/>
          </a:xfrm>
          <a:prstGeom prst="rect">
            <a:avLst/>
          </a:prstGeom>
        </p:spPr>
      </p:pic>
      <p:pic>
        <p:nvPicPr>
          <p:cNvPr id="5" name="Picture 4" descr="Screen Shot 2019-04-26 at 1.2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07" y="2770094"/>
            <a:ext cx="2735266" cy="36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4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4: Canvas Tote Bag</a:t>
            </a:r>
            <a:endParaRPr lang="en-US" dirty="0"/>
          </a:p>
        </p:txBody>
      </p:sp>
      <p:pic>
        <p:nvPicPr>
          <p:cNvPr id="7" name="Picture 6" descr="Screen Shot 2019-04-26 at 2.0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08" y="1874204"/>
            <a:ext cx="4422568" cy="4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Apparel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8203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display should include:</a:t>
            </a:r>
          </a:p>
          <a:p>
            <a:pPr lvl="1"/>
            <a:r>
              <a:rPr lang="en-US" dirty="0" smtClean="0"/>
              <a:t>Your design on a solid background</a:t>
            </a:r>
          </a:p>
          <a:p>
            <a:pPr lvl="1"/>
            <a:r>
              <a:rPr lang="en-US" dirty="0" smtClean="0"/>
              <a:t>Mock up of design on the item</a:t>
            </a:r>
          </a:p>
          <a:p>
            <a:pPr lvl="1"/>
            <a:r>
              <a:rPr lang="en-US" dirty="0" smtClean="0"/>
              <a:t>Item name </a:t>
            </a:r>
          </a:p>
          <a:p>
            <a:pPr lvl="1"/>
            <a:r>
              <a:rPr lang="en-US" dirty="0" smtClean="0"/>
              <a:t>Item Color </a:t>
            </a:r>
          </a:p>
          <a:p>
            <a:pPr lvl="1"/>
            <a:r>
              <a:rPr lang="en-US" dirty="0" smtClean="0"/>
              <a:t>Item size range available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inyl colors </a:t>
            </a:r>
          </a:p>
          <a:p>
            <a:pPr lvl="1"/>
            <a:r>
              <a:rPr lang="en-US" dirty="0" smtClean="0"/>
              <a:t>Manufacturing price</a:t>
            </a:r>
          </a:p>
          <a:p>
            <a:pPr lvl="1"/>
            <a:r>
              <a:rPr lang="en-US" dirty="0" smtClean="0"/>
              <a:t>Sale price</a:t>
            </a:r>
          </a:p>
          <a:p>
            <a:pPr lvl="1"/>
            <a:r>
              <a:rPr lang="en-US" dirty="0" smtClean="0"/>
              <a:t>Production notes</a:t>
            </a:r>
          </a:p>
        </p:txBody>
      </p:sp>
    </p:spTree>
    <p:extLst>
      <p:ext uri="{BB962C8B-B14F-4D97-AF65-F5344CB8AC3E}">
        <p14:creationId xmlns:p14="http://schemas.microsoft.com/office/powerpoint/2010/main" val="17897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1: Jersey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Augusta Sportswear </a:t>
            </a:r>
            <a:r>
              <a:rPr lang="mr-IN" dirty="0" smtClean="0"/>
              <a:t>–</a:t>
            </a:r>
            <a:r>
              <a:rPr lang="en-US" dirty="0" smtClean="0"/>
              <a:t> Women’s Short Sleeve Fanatic T-Shirt </a:t>
            </a:r>
            <a:r>
              <a:rPr lang="mr-IN" dirty="0" smtClean="0"/>
              <a:t>–</a:t>
            </a:r>
            <a:r>
              <a:rPr lang="en-US" dirty="0" smtClean="0"/>
              <a:t> 3011</a:t>
            </a:r>
          </a:p>
          <a:p>
            <a:pPr lvl="1"/>
            <a:r>
              <a:rPr lang="en-US" dirty="0" smtClean="0"/>
              <a:t>Purple/White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- 3XLarge </a:t>
            </a:r>
            <a:endParaRPr lang="en-US" dirty="0"/>
          </a:p>
          <a:p>
            <a:pPr lvl="1"/>
            <a:r>
              <a:rPr lang="en-US" dirty="0" smtClean="0"/>
              <a:t>Matte Golden Yellow &amp; Glitter White</a:t>
            </a:r>
            <a:endParaRPr lang="en-US" dirty="0"/>
          </a:p>
          <a:p>
            <a:pPr lvl="1"/>
            <a:r>
              <a:rPr lang="en-US" dirty="0" smtClean="0"/>
              <a:t>Manufacture Price: $16</a:t>
            </a:r>
            <a:endParaRPr lang="en-US" dirty="0"/>
          </a:p>
          <a:p>
            <a:pPr lvl="1"/>
            <a:r>
              <a:rPr lang="en-US" dirty="0" smtClean="0"/>
              <a:t>Sale Price: $25</a:t>
            </a:r>
            <a:endParaRPr lang="en-US" dirty="0"/>
          </a:p>
          <a:p>
            <a:pPr lvl="1"/>
            <a:r>
              <a:rPr lang="en-US" dirty="0" smtClean="0"/>
              <a:t>Fonts: Varsity Regular &amp; Beyond the Rain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hs-1_3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50194" b="15602"/>
          <a:stretch/>
        </p:blipFill>
        <p:spPr>
          <a:xfrm>
            <a:off x="4963157" y="2200307"/>
            <a:ext cx="3723643" cy="44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1: Jersey </a:t>
            </a:r>
            <a:endParaRPr lang="en-US" dirty="0"/>
          </a:p>
        </p:txBody>
      </p:sp>
      <p:pic>
        <p:nvPicPr>
          <p:cNvPr id="10" name="Picture 9" descr="Screen Shot 2019-04-26 at 1.3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54" y="1379073"/>
            <a:ext cx="3752423" cy="53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1: Compression Shorts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Badger Girl’s Pro-Compression Shorts </a:t>
            </a:r>
            <a:r>
              <a:rPr lang="mr-IN" dirty="0" smtClean="0"/>
              <a:t>–</a:t>
            </a:r>
            <a:r>
              <a:rPr lang="en-US" dirty="0" smtClean="0"/>
              <a:t> 2629</a:t>
            </a:r>
          </a:p>
          <a:p>
            <a:pPr lvl="1"/>
            <a:r>
              <a:rPr lang="en-US" dirty="0" smtClean="0"/>
              <a:t>Black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</a:t>
            </a:r>
            <a:r>
              <a:rPr lang="en-US" dirty="0" err="1" smtClean="0"/>
              <a:t>XLarge</a:t>
            </a:r>
            <a:endParaRPr lang="en-US" dirty="0"/>
          </a:p>
          <a:p>
            <a:pPr lvl="1"/>
            <a:r>
              <a:rPr lang="en-US" dirty="0" smtClean="0"/>
              <a:t>Matte Golden Yellow &amp; Glitter White</a:t>
            </a:r>
            <a:endParaRPr lang="en-US" dirty="0"/>
          </a:p>
          <a:p>
            <a:pPr lvl="1"/>
            <a:r>
              <a:rPr lang="en-US" dirty="0" smtClean="0"/>
              <a:t>Manufacture Price: $16</a:t>
            </a:r>
            <a:endParaRPr lang="en-US" dirty="0"/>
          </a:p>
          <a:p>
            <a:pPr lvl="1"/>
            <a:r>
              <a:rPr lang="en-US" dirty="0" smtClean="0"/>
              <a:t>Sale Price: $25</a:t>
            </a:r>
            <a:endParaRPr lang="en-US" dirty="0"/>
          </a:p>
          <a:p>
            <a:pPr lvl="1"/>
            <a:r>
              <a:rPr lang="en-US" dirty="0" smtClean="0"/>
              <a:t>Font: Beyond the Rain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hs-1_3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8" t="46162" r="9619" b="15771"/>
          <a:stretch/>
        </p:blipFill>
        <p:spPr>
          <a:xfrm>
            <a:off x="4713520" y="2444782"/>
            <a:ext cx="4116675" cy="37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1: Compression Shorts </a:t>
            </a:r>
            <a:endParaRPr lang="en-US" dirty="0"/>
          </a:p>
        </p:txBody>
      </p:sp>
      <p:pic>
        <p:nvPicPr>
          <p:cNvPr id="5" name="Picture 4" descr="Screen Shot 2019-04-26 at 1.3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8" y="2870210"/>
            <a:ext cx="6910108" cy="36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2: </a:t>
            </a:r>
            <a:r>
              <a:rPr lang="en-US" dirty="0" err="1" smtClean="0"/>
              <a:t>Racerback</a:t>
            </a:r>
            <a:r>
              <a:rPr lang="en-US" dirty="0" smtClean="0"/>
              <a:t> Tank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770094"/>
            <a:ext cx="3830350" cy="326716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Badger </a:t>
            </a:r>
            <a:r>
              <a:rPr lang="mr-IN" dirty="0" smtClean="0"/>
              <a:t>–</a:t>
            </a:r>
            <a:r>
              <a:rPr lang="en-US" dirty="0" smtClean="0"/>
              <a:t> B-Core Women’s </a:t>
            </a:r>
            <a:r>
              <a:rPr lang="en-US" dirty="0" err="1" smtClean="0"/>
              <a:t>Racerback</a:t>
            </a:r>
            <a:r>
              <a:rPr lang="en-US" dirty="0" smtClean="0"/>
              <a:t> Tank Top</a:t>
            </a:r>
          </a:p>
          <a:p>
            <a:pPr lvl="1"/>
            <a:r>
              <a:rPr lang="en-US" dirty="0" smtClean="0"/>
              <a:t>Black </a:t>
            </a:r>
          </a:p>
          <a:p>
            <a:pPr lvl="1"/>
            <a:r>
              <a:rPr lang="en-US" dirty="0" err="1" smtClean="0"/>
              <a:t>XSmall</a:t>
            </a:r>
            <a:r>
              <a:rPr lang="en-US" dirty="0" smtClean="0"/>
              <a:t> - 2XLarge </a:t>
            </a:r>
            <a:endParaRPr lang="en-US" dirty="0"/>
          </a:p>
          <a:p>
            <a:pPr lvl="1"/>
            <a:r>
              <a:rPr lang="en-US" dirty="0" smtClean="0"/>
              <a:t>Matte Hot Pink &amp;      Matte White</a:t>
            </a:r>
            <a:endParaRPr lang="en-US" dirty="0"/>
          </a:p>
          <a:p>
            <a:pPr lvl="1"/>
            <a:r>
              <a:rPr lang="en-US" dirty="0" smtClean="0"/>
              <a:t>Manufacture Price: $6</a:t>
            </a:r>
            <a:endParaRPr lang="en-US" dirty="0"/>
          </a:p>
          <a:p>
            <a:pPr lvl="1"/>
            <a:r>
              <a:rPr lang="en-US" dirty="0" smtClean="0"/>
              <a:t>Sale Price: $12</a:t>
            </a:r>
            <a:endParaRPr lang="en-US" dirty="0"/>
          </a:p>
          <a:p>
            <a:pPr lvl="1"/>
            <a:r>
              <a:rPr lang="en-US" dirty="0" smtClean="0"/>
              <a:t>Fonts: Varsity Regular</a:t>
            </a:r>
            <a:endParaRPr lang="en-US" dirty="0"/>
          </a:p>
        </p:txBody>
      </p:sp>
      <p:pic>
        <p:nvPicPr>
          <p:cNvPr id="3" name="Picture 2" descr="hs-2_3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2502" r="41584" b="21543"/>
          <a:stretch/>
        </p:blipFill>
        <p:spPr>
          <a:xfrm>
            <a:off x="4691068" y="2452190"/>
            <a:ext cx="4158459" cy="40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9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365</TotalTime>
  <Words>737</Words>
  <Application>Microsoft Macintosh PowerPoint</Application>
  <PresentationFormat>On-screen Show 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Genesis</vt:lpstr>
      <vt:lpstr>Final Project</vt:lpstr>
      <vt:lpstr>Apparel Line</vt:lpstr>
      <vt:lpstr>Your line should have:</vt:lpstr>
      <vt:lpstr>Design your Apparel Pitch</vt:lpstr>
      <vt:lpstr>Top 1: Jersey </vt:lpstr>
      <vt:lpstr>Top 1: Jersey </vt:lpstr>
      <vt:lpstr>Bottom 1: Compression Shorts </vt:lpstr>
      <vt:lpstr>Bottom 1: Compression Shorts </vt:lpstr>
      <vt:lpstr>Top 2: Racerback Tank </vt:lpstr>
      <vt:lpstr>Top 2: Racerback Tank </vt:lpstr>
      <vt:lpstr>Bottom 2: Athletic Shorts </vt:lpstr>
      <vt:lpstr>Bottom 2: Athletic Shorts </vt:lpstr>
      <vt:lpstr>Accessory 1: Sports Bra</vt:lpstr>
      <vt:lpstr>Accessory 1: Sports Bra</vt:lpstr>
      <vt:lpstr>Top 3: Racerback Tank </vt:lpstr>
      <vt:lpstr>Top 3: Racerback Tank </vt:lpstr>
      <vt:lpstr>Bottom 3: Compression Shorts </vt:lpstr>
      <vt:lpstr>Bottom 3: Compression Shorts </vt:lpstr>
      <vt:lpstr>Accessory 2: Sports Bra</vt:lpstr>
      <vt:lpstr>Accessory 2: Sports Bra</vt:lpstr>
      <vt:lpstr>Top 4: Racerback Tank </vt:lpstr>
      <vt:lpstr>Top 4: Racerback Tank </vt:lpstr>
      <vt:lpstr>Bottom 4: Athletic Shorts </vt:lpstr>
      <vt:lpstr>Bottom 4: Athletic Shorts </vt:lpstr>
      <vt:lpstr>Accessory 3: Canvas Tote Bag</vt:lpstr>
      <vt:lpstr>Accessory 3: Canvas Tote Bag</vt:lpstr>
      <vt:lpstr>Top 5: Racerback Tank </vt:lpstr>
      <vt:lpstr>Top 5: Racerback Tank </vt:lpstr>
      <vt:lpstr>Bottom 5: Compression  Crop Pants</vt:lpstr>
      <vt:lpstr>Bottom 5: Compression  Crop Pants</vt:lpstr>
      <vt:lpstr>Accessory 4: Canvas Tote Bag</vt:lpstr>
      <vt:lpstr>Accessory 4: Canvas Tote Bag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asdf</dc:creator>
  <cp:lastModifiedBy>asdf</cp:lastModifiedBy>
  <cp:revision>13</cp:revision>
  <dcterms:created xsi:type="dcterms:W3CDTF">2019-04-26T12:58:24Z</dcterms:created>
  <dcterms:modified xsi:type="dcterms:W3CDTF">2019-04-26T19:03:25Z</dcterms:modified>
</cp:coreProperties>
</file>